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71-8813-4D4D-A4B4-B34B7F1436B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4E0-0DF0-43DE-8B6B-E71569821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3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71-8813-4D4D-A4B4-B34B7F1436B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4E0-0DF0-43DE-8B6B-E71569821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3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71-8813-4D4D-A4B4-B34B7F1436B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4E0-0DF0-43DE-8B6B-E71569821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35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71-8813-4D4D-A4B4-B34B7F1436B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4E0-0DF0-43DE-8B6B-E71569821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9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71-8813-4D4D-A4B4-B34B7F1436B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4E0-0DF0-43DE-8B6B-E71569821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88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71-8813-4D4D-A4B4-B34B7F1436B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4E0-0DF0-43DE-8B6B-E71569821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1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71-8813-4D4D-A4B4-B34B7F1436B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4E0-0DF0-43DE-8B6B-E71569821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6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71-8813-4D4D-A4B4-B34B7F1436B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4E0-0DF0-43DE-8B6B-E71569821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7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71-8813-4D4D-A4B4-B34B7F1436B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4E0-0DF0-43DE-8B6B-E71569821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68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71-8813-4D4D-A4B4-B34B7F1436B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4E0-0DF0-43DE-8B6B-E71569821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4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071-8813-4D4D-A4B4-B34B7F1436B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04E0-0DF0-43DE-8B6B-E71569821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23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E1071-8813-4D4D-A4B4-B34B7F1436B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604E0-0DF0-43DE-8B6B-E71569821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6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7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20/1240162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9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20/1240162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8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layer.myshared.ru/20/1240162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318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layer.myshared.ru/20/1240162/slides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49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20/1240162/slides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92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layer.myshared.ru/20/1240162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620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layer.myshared.ru/20/1240162/slides/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94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er.myshared.ru/20/1240162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54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layer.myshared.ru/20/1240162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94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layer.myshared.ru/20/1240162/slides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6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91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layer.myshared.ru/20/1240162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38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layer.myshared.ru/20/1240162/slides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40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layer.myshared.ru/20/1240162/slides/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10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layer.myshared.ru/20/1240162/slides/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116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layer.myshared.ru/20/1240162/slides/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513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layer.myshared.ru/20/1240162/slides/slide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74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layer.myshared.ru/20/1240162/slides/slid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7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layer.myshared.ru/20/1240162/slides/slide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88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layer.myshared.ru/20/1240162/slides/slide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149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layer.myshared.ru/20/1240162/slides/slide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5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20/1240162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45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layer.myshared.ru/20/1240162/slides/slide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04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layer.myshared.ru/20/1240162/slides/slide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844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layer.myshared.ru/20/1240162/slides/slide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9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20/1240162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20/1240162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7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20/1240162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92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myshared.ru/20/1240162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3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layer.myshared.ru/20/1240162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1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yer.myshared.ru/20/1240162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46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2020-08-31T17:35:34Z</dcterms:created>
  <dcterms:modified xsi:type="dcterms:W3CDTF">2020-08-31T17:48:06Z</dcterms:modified>
</cp:coreProperties>
</file>